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1" r:id="rId3"/>
    <p:sldId id="258" r:id="rId4"/>
    <p:sldId id="259" r:id="rId5"/>
    <p:sldId id="256" r:id="rId6"/>
    <p:sldId id="260" r:id="rId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8743" autoAdjust="0"/>
    <p:restoredTop sz="94660"/>
  </p:normalViewPr>
  <p:slideViewPr>
    <p:cSldViewPr snapToGrid="0" snapToObjects="1">
      <p:cViewPr>
        <p:scale>
          <a:sx n="150" d="100"/>
          <a:sy n="150" d="100"/>
        </p:scale>
        <p:origin x="-80" y="-44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92261-076B-F041-9EB5-21E2EF642969}" type="datetimeFigureOut">
              <a:rPr lang="en-US" smtClean="0"/>
              <a:pPr/>
              <a:t>4/15/15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5519-1516-7A4D-81D5-EFCDB554E47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658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92261-076B-F041-9EB5-21E2EF642969}" type="datetimeFigureOut">
              <a:rPr lang="en-US" smtClean="0"/>
              <a:pPr/>
              <a:t>4/15/15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5519-1516-7A4D-81D5-EFCDB554E47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23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92261-076B-F041-9EB5-21E2EF642969}" type="datetimeFigureOut">
              <a:rPr lang="en-US" smtClean="0"/>
              <a:pPr/>
              <a:t>4/15/15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5519-1516-7A4D-81D5-EFCDB554E47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172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92261-076B-F041-9EB5-21E2EF642969}" type="datetimeFigureOut">
              <a:rPr lang="en-US" smtClean="0"/>
              <a:pPr/>
              <a:t>4/15/15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5519-1516-7A4D-81D5-EFCDB554E47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508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92261-076B-F041-9EB5-21E2EF642969}" type="datetimeFigureOut">
              <a:rPr lang="en-US" smtClean="0"/>
              <a:pPr/>
              <a:t>4/15/15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5519-1516-7A4D-81D5-EFCDB554E47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864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92261-076B-F041-9EB5-21E2EF642969}" type="datetimeFigureOut">
              <a:rPr lang="en-US" smtClean="0"/>
              <a:pPr/>
              <a:t>4/15/15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5519-1516-7A4D-81D5-EFCDB554E47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309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92261-076B-F041-9EB5-21E2EF642969}" type="datetimeFigureOut">
              <a:rPr lang="en-US" smtClean="0"/>
              <a:pPr/>
              <a:t>4/15/15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5519-1516-7A4D-81D5-EFCDB554E47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731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92261-076B-F041-9EB5-21E2EF642969}" type="datetimeFigureOut">
              <a:rPr lang="en-US" smtClean="0"/>
              <a:pPr/>
              <a:t>4/15/15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5519-1516-7A4D-81D5-EFCDB554E47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889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92261-076B-F041-9EB5-21E2EF642969}" type="datetimeFigureOut">
              <a:rPr lang="en-US" smtClean="0"/>
              <a:pPr/>
              <a:t>4/15/15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5519-1516-7A4D-81D5-EFCDB554E47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948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92261-076B-F041-9EB5-21E2EF642969}" type="datetimeFigureOut">
              <a:rPr lang="en-US" smtClean="0"/>
              <a:pPr/>
              <a:t>4/15/15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5519-1516-7A4D-81D5-EFCDB554E47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225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92261-076B-F041-9EB5-21E2EF642969}" type="datetimeFigureOut">
              <a:rPr lang="en-US" smtClean="0"/>
              <a:pPr/>
              <a:t>4/15/15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5519-1516-7A4D-81D5-EFCDB554E47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069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92261-076B-F041-9EB5-21E2EF642969}" type="datetimeFigureOut">
              <a:rPr lang="en-US" smtClean="0"/>
              <a:pPr/>
              <a:t>4/15/15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D5519-1516-7A4D-81D5-EFCDB554E47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666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6190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1123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n 22" descr="PLECA 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535236"/>
            <a:ext cx="9180001" cy="2644032"/>
          </a:xfrm>
          <a:prstGeom prst="rect">
            <a:avLst/>
          </a:prstGeom>
        </p:spPr>
      </p:pic>
      <p:pic>
        <p:nvPicPr>
          <p:cNvPr id="7" name="Picture 6" descr="PUNTO BLANC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05" y="3466545"/>
            <a:ext cx="814076" cy="645998"/>
          </a:xfrm>
          <a:prstGeom prst="rect">
            <a:avLst/>
          </a:prstGeom>
        </p:spPr>
      </p:pic>
      <p:pic>
        <p:nvPicPr>
          <p:cNvPr id="8" name="Picture 7" descr="PUNTO BLANC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4356" y="3466545"/>
            <a:ext cx="814076" cy="645998"/>
          </a:xfrm>
          <a:prstGeom prst="rect">
            <a:avLst/>
          </a:prstGeom>
        </p:spPr>
      </p:pic>
      <p:pic>
        <p:nvPicPr>
          <p:cNvPr id="9" name="Picture 8" descr="PUNTO BLANC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179" y="3466545"/>
            <a:ext cx="814076" cy="64599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69730" y="441086"/>
            <a:ext cx="212919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 smtClean="0">
                <a:latin typeface="Futura Std Bold"/>
                <a:cs typeface="Futura Std Bold"/>
              </a:rPr>
              <a:t>T</a:t>
            </a:r>
            <a:r>
              <a:rPr lang="en-US" sz="1700" dirty="0" smtClean="0">
                <a:latin typeface="Futura Std Bold"/>
                <a:cs typeface="Futura Std Bold"/>
              </a:rPr>
              <a:t>Í</a:t>
            </a:r>
            <a:r>
              <a:rPr lang="en-US" sz="1700" dirty="0" smtClean="0">
                <a:latin typeface="Futura Std Bold"/>
                <a:cs typeface="Futura Std Bold"/>
              </a:rPr>
              <a:t>TULO</a:t>
            </a:r>
            <a:endParaRPr lang="en-US" sz="1700" dirty="0">
              <a:latin typeface="Futura Std Bold"/>
              <a:cs typeface="Futura Std Bol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6555" y="724693"/>
            <a:ext cx="212919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900" dirty="0" smtClean="0">
                <a:latin typeface="Futura Std Light"/>
                <a:cs typeface="Futura Std Light"/>
              </a:rPr>
              <a:t>SUBT</a:t>
            </a:r>
            <a:r>
              <a:rPr lang="en-US" sz="900" dirty="0" smtClean="0">
                <a:latin typeface="Futura Std Light"/>
                <a:cs typeface="Futura Std Light"/>
              </a:rPr>
              <a:t>Í</a:t>
            </a:r>
            <a:r>
              <a:rPr lang="en-US" sz="900" dirty="0" smtClean="0">
                <a:latin typeface="Futura Std Light"/>
                <a:cs typeface="Futura Std Light"/>
              </a:rPr>
              <a:t>TULO</a:t>
            </a:r>
            <a:endParaRPr lang="en-US" sz="900" dirty="0">
              <a:latin typeface="Futura Std Light"/>
              <a:cs typeface="Futura Std Ligh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75891" y="1129795"/>
            <a:ext cx="5930359" cy="448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040" dirty="0" err="1" smtClean="0">
                <a:solidFill>
                  <a:srgbClr val="000000"/>
                </a:solidFill>
                <a:latin typeface="Futura Std Book"/>
                <a:cs typeface="Futura Std Book"/>
              </a:rPr>
              <a:t>Lorem</a:t>
            </a:r>
            <a:r>
              <a:rPr lang="en-US" sz="1040" dirty="0" smtClean="0">
                <a:solidFill>
                  <a:srgbClr val="000000"/>
                </a:solidFill>
                <a:latin typeface="Futura Std Book"/>
                <a:cs typeface="Futura Std Book"/>
              </a:rPr>
              <a:t> </a:t>
            </a:r>
            <a:r>
              <a:rPr lang="en-US" sz="1040" dirty="0" err="1" smtClean="0">
                <a:solidFill>
                  <a:srgbClr val="000000"/>
                </a:solidFill>
                <a:latin typeface="Futura Std Book"/>
                <a:cs typeface="Futura Std Book"/>
              </a:rPr>
              <a:t>ipsum</a:t>
            </a:r>
            <a:r>
              <a:rPr lang="en-US" sz="1040" dirty="0" smtClean="0">
                <a:solidFill>
                  <a:srgbClr val="000000"/>
                </a:solidFill>
                <a:latin typeface="Futura Std Book"/>
                <a:cs typeface="Futura Std Book"/>
              </a:rPr>
              <a:t> dolor sit </a:t>
            </a:r>
            <a:r>
              <a:rPr lang="en-US" sz="1040" dirty="0" err="1" smtClean="0">
                <a:solidFill>
                  <a:srgbClr val="000000"/>
                </a:solidFill>
                <a:latin typeface="Futura Std Book"/>
                <a:cs typeface="Futura Std Book"/>
              </a:rPr>
              <a:t>amet</a:t>
            </a:r>
            <a:r>
              <a:rPr lang="en-US" sz="1040" dirty="0" smtClean="0">
                <a:solidFill>
                  <a:srgbClr val="000000"/>
                </a:solidFill>
                <a:latin typeface="Futura Std Book"/>
                <a:cs typeface="Futura Std Book"/>
              </a:rPr>
              <a:t>, </a:t>
            </a:r>
            <a:r>
              <a:rPr lang="en-US" sz="1040" dirty="0" err="1" smtClean="0">
                <a:solidFill>
                  <a:srgbClr val="000000"/>
                </a:solidFill>
                <a:latin typeface="Futura Std Book"/>
                <a:cs typeface="Futura Std Book"/>
              </a:rPr>
              <a:t>bonorum</a:t>
            </a:r>
            <a:r>
              <a:rPr lang="en-US" sz="1040" dirty="0" smtClean="0">
                <a:solidFill>
                  <a:srgbClr val="000000"/>
                </a:solidFill>
                <a:latin typeface="Futura Std Book"/>
                <a:cs typeface="Futura Std Book"/>
              </a:rPr>
              <a:t> </a:t>
            </a:r>
            <a:r>
              <a:rPr lang="en-US" sz="1040" dirty="0" err="1" smtClean="0">
                <a:solidFill>
                  <a:srgbClr val="000000"/>
                </a:solidFill>
                <a:latin typeface="Futura Std Book"/>
                <a:cs typeface="Futura Std Book"/>
              </a:rPr>
              <a:t>meliore</a:t>
            </a:r>
            <a:r>
              <a:rPr lang="en-US" sz="1040" dirty="0" smtClean="0">
                <a:solidFill>
                  <a:srgbClr val="000000"/>
                </a:solidFill>
                <a:latin typeface="Futura Std Book"/>
                <a:cs typeface="Futura Std Book"/>
              </a:rPr>
              <a:t> per in, no </a:t>
            </a:r>
            <a:r>
              <a:rPr lang="en-US" sz="1040" dirty="0" err="1" smtClean="0">
                <a:solidFill>
                  <a:srgbClr val="000000"/>
                </a:solidFill>
                <a:latin typeface="Futura Std Book"/>
                <a:cs typeface="Futura Std Book"/>
              </a:rPr>
              <a:t>ius</a:t>
            </a:r>
            <a:r>
              <a:rPr lang="en-US" sz="1040" dirty="0" smtClean="0">
                <a:solidFill>
                  <a:srgbClr val="000000"/>
                </a:solidFill>
                <a:latin typeface="Futura Std Book"/>
                <a:cs typeface="Futura Std Book"/>
              </a:rPr>
              <a:t> dicta </a:t>
            </a:r>
            <a:r>
              <a:rPr lang="en-US" sz="1040" dirty="0" err="1" smtClean="0">
                <a:solidFill>
                  <a:srgbClr val="000000"/>
                </a:solidFill>
                <a:latin typeface="Futura Std Book"/>
                <a:cs typeface="Futura Std Book"/>
              </a:rPr>
              <a:t>vocent</a:t>
            </a:r>
            <a:r>
              <a:rPr lang="en-US" sz="1040" dirty="0" smtClean="0">
                <a:solidFill>
                  <a:srgbClr val="000000"/>
                </a:solidFill>
                <a:latin typeface="Futura Std Book"/>
                <a:cs typeface="Futura Std Book"/>
              </a:rPr>
              <a:t> </a:t>
            </a:r>
            <a:r>
              <a:rPr lang="en-US" sz="1040" dirty="0" err="1" smtClean="0">
                <a:solidFill>
                  <a:srgbClr val="000000"/>
                </a:solidFill>
                <a:latin typeface="Futura Std Book"/>
                <a:cs typeface="Futura Std Book"/>
              </a:rPr>
              <a:t>utamur</a:t>
            </a:r>
            <a:r>
              <a:rPr lang="en-US" sz="1040" dirty="0" smtClean="0">
                <a:solidFill>
                  <a:srgbClr val="000000"/>
                </a:solidFill>
                <a:latin typeface="Futura Std Book"/>
                <a:cs typeface="Futura Std Book"/>
              </a:rPr>
              <a:t>. Ad doming </a:t>
            </a:r>
            <a:r>
              <a:rPr lang="en-US" sz="1040" dirty="0" err="1" smtClean="0">
                <a:solidFill>
                  <a:srgbClr val="000000"/>
                </a:solidFill>
                <a:latin typeface="Futura Std Book"/>
                <a:cs typeface="Futura Std Book"/>
              </a:rPr>
              <a:t>meliore</a:t>
            </a:r>
            <a:r>
              <a:rPr lang="en-US" sz="1040" dirty="0" smtClean="0">
                <a:solidFill>
                  <a:srgbClr val="000000"/>
                </a:solidFill>
                <a:latin typeface="Futura Std Book"/>
                <a:cs typeface="Futura Std Book"/>
              </a:rPr>
              <a:t> </a:t>
            </a:r>
            <a:r>
              <a:rPr lang="en-US" sz="1040" dirty="0" err="1" smtClean="0">
                <a:solidFill>
                  <a:srgbClr val="000000"/>
                </a:solidFill>
                <a:latin typeface="Futura Std Book"/>
                <a:cs typeface="Futura Std Book"/>
              </a:rPr>
              <a:t>nusquam</a:t>
            </a:r>
            <a:r>
              <a:rPr lang="en-US" sz="1040" dirty="0" smtClean="0">
                <a:solidFill>
                  <a:srgbClr val="000000"/>
                </a:solidFill>
                <a:latin typeface="Futura Std Book"/>
                <a:cs typeface="Futura Std Book"/>
              </a:rPr>
              <a:t> </a:t>
            </a:r>
            <a:r>
              <a:rPr lang="en-US" sz="1040" dirty="0" err="1" smtClean="0">
                <a:solidFill>
                  <a:srgbClr val="000000"/>
                </a:solidFill>
                <a:latin typeface="Futura Std Book"/>
                <a:cs typeface="Futura Std Book"/>
              </a:rPr>
              <a:t>pri</a:t>
            </a:r>
            <a:r>
              <a:rPr lang="en-US" sz="1040" dirty="0" smtClean="0">
                <a:solidFill>
                  <a:srgbClr val="000000"/>
                </a:solidFill>
                <a:latin typeface="Futura Std Book"/>
                <a:cs typeface="Futura Std Book"/>
              </a:rPr>
              <a:t>, </a:t>
            </a:r>
            <a:r>
              <a:rPr lang="en-US" sz="1040" dirty="0" err="1" smtClean="0">
                <a:solidFill>
                  <a:srgbClr val="000000"/>
                </a:solidFill>
                <a:latin typeface="Futura Std Book"/>
                <a:cs typeface="Futura Std Book"/>
              </a:rPr>
              <a:t>viris</a:t>
            </a:r>
            <a:r>
              <a:rPr lang="en-US" sz="1040" dirty="0" smtClean="0">
                <a:solidFill>
                  <a:srgbClr val="000000"/>
                </a:solidFill>
                <a:latin typeface="Futura Std Book"/>
                <a:cs typeface="Futura Std Book"/>
              </a:rPr>
              <a:t> animal </a:t>
            </a:r>
            <a:r>
              <a:rPr lang="en-US" sz="1040" dirty="0" err="1" smtClean="0">
                <a:solidFill>
                  <a:srgbClr val="000000"/>
                </a:solidFill>
                <a:latin typeface="Futura Std Book"/>
                <a:cs typeface="Futura Std Book"/>
              </a:rPr>
              <a:t>eum</a:t>
            </a:r>
            <a:r>
              <a:rPr lang="en-US" sz="1040" dirty="0" smtClean="0">
                <a:solidFill>
                  <a:srgbClr val="000000"/>
                </a:solidFill>
                <a:latin typeface="Futura Std Book"/>
                <a:cs typeface="Futura Std Book"/>
              </a:rPr>
              <a:t> ne.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394557" y="3510835"/>
            <a:ext cx="149484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50" dirty="0" err="1" smtClean="0">
                <a:solidFill>
                  <a:schemeClr val="bg1">
                    <a:lumMod val="65000"/>
                  </a:schemeClr>
                </a:solidFill>
                <a:latin typeface="Futura Std Book"/>
                <a:cs typeface="Futura Std Book"/>
              </a:rPr>
              <a:t>Lorem</a:t>
            </a:r>
            <a:r>
              <a:rPr lang="en-US" sz="1650" dirty="0" smtClean="0">
                <a:solidFill>
                  <a:schemeClr val="bg1">
                    <a:lumMod val="65000"/>
                  </a:schemeClr>
                </a:solidFill>
                <a:latin typeface="Futura Std Book"/>
                <a:cs typeface="Futura Std Book"/>
              </a:rPr>
              <a:t> </a:t>
            </a:r>
            <a:r>
              <a:rPr lang="en-US" sz="1650" dirty="0" err="1" smtClean="0">
                <a:solidFill>
                  <a:schemeClr val="bg1">
                    <a:lumMod val="65000"/>
                  </a:schemeClr>
                </a:solidFill>
                <a:latin typeface="Futura Std Book"/>
                <a:cs typeface="Futura Std Book"/>
              </a:rPr>
              <a:t>ipsum</a:t>
            </a:r>
            <a:r>
              <a:rPr lang="en-US" sz="1650" dirty="0" smtClean="0">
                <a:solidFill>
                  <a:schemeClr val="bg1">
                    <a:lumMod val="65000"/>
                  </a:schemeClr>
                </a:solidFill>
                <a:latin typeface="Futura Std Book"/>
                <a:cs typeface="Futura Std Book"/>
              </a:rPr>
              <a:t> dolor sit </a:t>
            </a:r>
            <a:r>
              <a:rPr lang="en-US" sz="1650" dirty="0" err="1" smtClean="0">
                <a:solidFill>
                  <a:schemeClr val="bg1">
                    <a:lumMod val="65000"/>
                  </a:schemeClr>
                </a:solidFill>
                <a:latin typeface="Futura Std Book"/>
                <a:cs typeface="Futura Std Book"/>
              </a:rPr>
              <a:t>amet</a:t>
            </a:r>
            <a:endParaRPr lang="en-US" sz="1650" dirty="0" smtClean="0">
              <a:solidFill>
                <a:schemeClr val="bg1">
                  <a:lumMod val="65000"/>
                </a:schemeClr>
              </a:solidFill>
              <a:latin typeface="Futura Std Book"/>
              <a:cs typeface="Futura Std Book"/>
            </a:endParaRPr>
          </a:p>
        </p:txBody>
      </p:sp>
      <p:sp>
        <p:nvSpPr>
          <p:cNvPr id="15" name="TextBox 20"/>
          <p:cNvSpPr txBox="1"/>
          <p:nvPr/>
        </p:nvSpPr>
        <p:spPr>
          <a:xfrm>
            <a:off x="4118432" y="3510835"/>
            <a:ext cx="149484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50" dirty="0" err="1" smtClean="0">
                <a:solidFill>
                  <a:schemeClr val="bg1">
                    <a:lumMod val="65000"/>
                  </a:schemeClr>
                </a:solidFill>
                <a:latin typeface="Futura Std Book"/>
                <a:cs typeface="Futura Std Book"/>
              </a:rPr>
              <a:t>Lorem</a:t>
            </a:r>
            <a:r>
              <a:rPr lang="en-US" sz="1650" dirty="0" smtClean="0">
                <a:solidFill>
                  <a:schemeClr val="bg1">
                    <a:lumMod val="65000"/>
                  </a:schemeClr>
                </a:solidFill>
                <a:latin typeface="Futura Std Book"/>
                <a:cs typeface="Futura Std Book"/>
              </a:rPr>
              <a:t> </a:t>
            </a:r>
            <a:r>
              <a:rPr lang="en-US" sz="1650" dirty="0" err="1" smtClean="0">
                <a:solidFill>
                  <a:schemeClr val="bg1">
                    <a:lumMod val="65000"/>
                  </a:schemeClr>
                </a:solidFill>
                <a:latin typeface="Futura Std Book"/>
                <a:cs typeface="Futura Std Book"/>
              </a:rPr>
              <a:t>ipsum</a:t>
            </a:r>
            <a:r>
              <a:rPr lang="en-US" sz="1650" dirty="0" smtClean="0">
                <a:solidFill>
                  <a:schemeClr val="bg1">
                    <a:lumMod val="65000"/>
                  </a:schemeClr>
                </a:solidFill>
                <a:latin typeface="Futura Std Book"/>
                <a:cs typeface="Futura Std Book"/>
              </a:rPr>
              <a:t> dolor sit </a:t>
            </a:r>
            <a:r>
              <a:rPr lang="en-US" sz="1650" dirty="0" err="1" smtClean="0">
                <a:solidFill>
                  <a:schemeClr val="bg1">
                    <a:lumMod val="65000"/>
                  </a:schemeClr>
                </a:solidFill>
                <a:latin typeface="Futura Std Book"/>
                <a:cs typeface="Futura Std Book"/>
              </a:rPr>
              <a:t>amet</a:t>
            </a:r>
            <a:endParaRPr lang="en-US" sz="1650" dirty="0" smtClean="0">
              <a:solidFill>
                <a:schemeClr val="bg1">
                  <a:lumMod val="65000"/>
                </a:schemeClr>
              </a:solidFill>
              <a:latin typeface="Futura Std Book"/>
              <a:cs typeface="Futura Std Book"/>
            </a:endParaRPr>
          </a:p>
        </p:txBody>
      </p:sp>
      <p:sp>
        <p:nvSpPr>
          <p:cNvPr id="17" name="TextBox 20"/>
          <p:cNvSpPr txBox="1"/>
          <p:nvPr/>
        </p:nvSpPr>
        <p:spPr>
          <a:xfrm>
            <a:off x="7035200" y="3510835"/>
            <a:ext cx="149484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50" dirty="0" err="1" smtClean="0">
                <a:solidFill>
                  <a:schemeClr val="bg1">
                    <a:lumMod val="65000"/>
                  </a:schemeClr>
                </a:solidFill>
                <a:latin typeface="Futura Std Book"/>
                <a:cs typeface="Futura Std Book"/>
              </a:rPr>
              <a:t>Lorem</a:t>
            </a:r>
            <a:r>
              <a:rPr lang="en-US" sz="1650" dirty="0" smtClean="0">
                <a:solidFill>
                  <a:schemeClr val="bg1">
                    <a:lumMod val="65000"/>
                  </a:schemeClr>
                </a:solidFill>
                <a:latin typeface="Futura Std Book"/>
                <a:cs typeface="Futura Std Book"/>
              </a:rPr>
              <a:t> </a:t>
            </a:r>
            <a:r>
              <a:rPr lang="en-US" sz="1650" dirty="0" err="1" smtClean="0">
                <a:solidFill>
                  <a:schemeClr val="bg1">
                    <a:lumMod val="65000"/>
                  </a:schemeClr>
                </a:solidFill>
                <a:latin typeface="Futura Std Book"/>
                <a:cs typeface="Futura Std Book"/>
              </a:rPr>
              <a:t>ipsum</a:t>
            </a:r>
            <a:r>
              <a:rPr lang="en-US" sz="1650" dirty="0" smtClean="0">
                <a:solidFill>
                  <a:schemeClr val="bg1">
                    <a:lumMod val="65000"/>
                  </a:schemeClr>
                </a:solidFill>
                <a:latin typeface="Futura Std Book"/>
                <a:cs typeface="Futura Std Book"/>
              </a:rPr>
              <a:t> dolor sit </a:t>
            </a:r>
            <a:r>
              <a:rPr lang="en-US" sz="1650" dirty="0" err="1" smtClean="0">
                <a:solidFill>
                  <a:schemeClr val="bg1">
                    <a:lumMod val="65000"/>
                  </a:schemeClr>
                </a:solidFill>
                <a:latin typeface="Futura Std Book"/>
                <a:cs typeface="Futura Std Book"/>
              </a:rPr>
              <a:t>amet</a:t>
            </a:r>
            <a:endParaRPr lang="en-US" sz="1650" dirty="0" smtClean="0">
              <a:solidFill>
                <a:schemeClr val="bg1">
                  <a:lumMod val="65000"/>
                </a:schemeClr>
              </a:solidFill>
              <a:latin typeface="Futura Std Book"/>
              <a:cs typeface="Futura Std Book"/>
            </a:endParaRPr>
          </a:p>
        </p:txBody>
      </p:sp>
      <p:pic>
        <p:nvPicPr>
          <p:cNvPr id="18" name="Imagen 17" descr="PUNTO BLANC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661" y="3466545"/>
            <a:ext cx="813877" cy="645998"/>
          </a:xfrm>
          <a:prstGeom prst="rect">
            <a:avLst/>
          </a:prstGeom>
        </p:spPr>
      </p:pic>
      <p:pic>
        <p:nvPicPr>
          <p:cNvPr id="19" name="Imagen 18" descr="PUNTO BLANC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2445" y="3470778"/>
            <a:ext cx="825987" cy="655610"/>
          </a:xfrm>
          <a:prstGeom prst="rect">
            <a:avLst/>
          </a:prstGeom>
        </p:spPr>
      </p:pic>
      <p:pic>
        <p:nvPicPr>
          <p:cNvPr id="22" name="Imagen 21" descr="PUNTO BLANC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5480" y="3470778"/>
            <a:ext cx="825987" cy="65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973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LEC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52937"/>
            <a:ext cx="9144000" cy="69056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5300" y="387711"/>
            <a:ext cx="212919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latin typeface="Futura Std Bold"/>
                <a:cs typeface="Futura Std Bold"/>
              </a:rPr>
              <a:t>T</a:t>
            </a:r>
            <a:r>
              <a:rPr lang="en-US" sz="2100" dirty="0" smtClean="0">
                <a:latin typeface="Futura Std Bold"/>
                <a:cs typeface="Futura Std Bold"/>
              </a:rPr>
              <a:t>Í</a:t>
            </a:r>
            <a:r>
              <a:rPr lang="en-US" sz="2100" dirty="0" smtClean="0">
                <a:latin typeface="Futura Std Bold"/>
                <a:cs typeface="Futura Std Bold"/>
              </a:rPr>
              <a:t>TULO</a:t>
            </a:r>
            <a:endParaRPr lang="en-US" sz="2100" dirty="0">
              <a:latin typeface="Futura Std Bold"/>
              <a:cs typeface="Futura Std Bol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69900" y="696976"/>
            <a:ext cx="2129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Futura Std Light"/>
                <a:cs typeface="Futura Std Light"/>
              </a:rPr>
              <a:t>SUBT</a:t>
            </a:r>
            <a:r>
              <a:rPr lang="en-US" sz="1200" dirty="0" smtClean="0">
                <a:latin typeface="Futura Std Light"/>
                <a:cs typeface="Futura Std Light"/>
              </a:rPr>
              <a:t>Í</a:t>
            </a:r>
            <a:r>
              <a:rPr lang="en-US" sz="1200" dirty="0" smtClean="0">
                <a:latin typeface="Futura Std Light"/>
                <a:cs typeface="Futura Std Light"/>
              </a:rPr>
              <a:t>TULO</a:t>
            </a:r>
            <a:endParaRPr lang="en-US" sz="1200" dirty="0">
              <a:latin typeface="Futura Std Light"/>
              <a:cs typeface="Futura Std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5301" y="1270000"/>
            <a:ext cx="813599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300" dirty="0" err="1" smtClean="0">
                <a:latin typeface="Futura Std Book"/>
                <a:cs typeface="Futura Std Book"/>
              </a:rPr>
              <a:t>Lorem</a:t>
            </a:r>
            <a:r>
              <a:rPr lang="en-US" sz="1300" dirty="0" smtClean="0">
                <a:latin typeface="Futura Std Book"/>
                <a:cs typeface="Futura Std Book"/>
              </a:rPr>
              <a:t> </a:t>
            </a:r>
            <a:r>
              <a:rPr lang="en-US" sz="1300" dirty="0" err="1" smtClean="0">
                <a:latin typeface="Futura Std Book"/>
                <a:cs typeface="Futura Std Book"/>
              </a:rPr>
              <a:t>ipsum</a:t>
            </a:r>
            <a:r>
              <a:rPr lang="en-US" sz="1300" dirty="0" smtClean="0">
                <a:latin typeface="Futura Std Book"/>
                <a:cs typeface="Futura Std Book"/>
              </a:rPr>
              <a:t> dolor sit </a:t>
            </a:r>
            <a:r>
              <a:rPr lang="en-US" sz="1300" dirty="0" err="1" smtClean="0">
                <a:latin typeface="Futura Std Book"/>
                <a:cs typeface="Futura Std Book"/>
              </a:rPr>
              <a:t>amet</a:t>
            </a:r>
            <a:r>
              <a:rPr lang="en-US" sz="1300" dirty="0" smtClean="0">
                <a:latin typeface="Futura Std Book"/>
                <a:cs typeface="Futura Std Book"/>
              </a:rPr>
              <a:t>, </a:t>
            </a:r>
            <a:r>
              <a:rPr lang="en-US" sz="1300" dirty="0" err="1" smtClean="0">
                <a:latin typeface="Futura Std Book"/>
                <a:cs typeface="Futura Std Book"/>
              </a:rPr>
              <a:t>bonorum</a:t>
            </a:r>
            <a:r>
              <a:rPr lang="en-US" sz="1300" dirty="0" smtClean="0">
                <a:latin typeface="Futura Std Book"/>
                <a:cs typeface="Futura Std Book"/>
              </a:rPr>
              <a:t> </a:t>
            </a:r>
            <a:r>
              <a:rPr lang="en-US" sz="1300" dirty="0" err="1" smtClean="0">
                <a:latin typeface="Futura Std Book"/>
                <a:cs typeface="Futura Std Book"/>
              </a:rPr>
              <a:t>meliore</a:t>
            </a:r>
            <a:r>
              <a:rPr lang="en-US" sz="1300" dirty="0" smtClean="0">
                <a:latin typeface="Futura Std Book"/>
                <a:cs typeface="Futura Std Book"/>
              </a:rPr>
              <a:t> per in, no </a:t>
            </a:r>
            <a:r>
              <a:rPr lang="en-US" sz="1300" dirty="0" err="1" smtClean="0">
                <a:latin typeface="Futura Std Book"/>
                <a:cs typeface="Futura Std Book"/>
              </a:rPr>
              <a:t>ius</a:t>
            </a:r>
            <a:r>
              <a:rPr lang="en-US" sz="1300" dirty="0" smtClean="0">
                <a:latin typeface="Futura Std Book"/>
                <a:cs typeface="Futura Std Book"/>
              </a:rPr>
              <a:t> dicta </a:t>
            </a:r>
            <a:r>
              <a:rPr lang="en-US" sz="1300" dirty="0" err="1" smtClean="0">
                <a:latin typeface="Futura Std Book"/>
                <a:cs typeface="Futura Std Book"/>
              </a:rPr>
              <a:t>vocent</a:t>
            </a:r>
            <a:r>
              <a:rPr lang="en-US" sz="1300" dirty="0" smtClean="0">
                <a:latin typeface="Futura Std Book"/>
                <a:cs typeface="Futura Std Book"/>
              </a:rPr>
              <a:t> </a:t>
            </a:r>
            <a:r>
              <a:rPr lang="en-US" sz="1300" dirty="0" err="1" smtClean="0">
                <a:latin typeface="Futura Std Book"/>
                <a:cs typeface="Futura Std Book"/>
              </a:rPr>
              <a:t>utamur</a:t>
            </a:r>
            <a:r>
              <a:rPr lang="en-US" sz="1300" dirty="0" smtClean="0">
                <a:latin typeface="Futura Std Book"/>
                <a:cs typeface="Futura Std Book"/>
              </a:rPr>
              <a:t>. Ad doming </a:t>
            </a:r>
            <a:r>
              <a:rPr lang="en-US" sz="1300" dirty="0" err="1" smtClean="0">
                <a:latin typeface="Futura Std Book"/>
                <a:cs typeface="Futura Std Book"/>
              </a:rPr>
              <a:t>meliore</a:t>
            </a:r>
            <a:r>
              <a:rPr lang="en-US" sz="1300" dirty="0" smtClean="0">
                <a:latin typeface="Futura Std Book"/>
                <a:cs typeface="Futura Std Book"/>
              </a:rPr>
              <a:t> </a:t>
            </a:r>
            <a:r>
              <a:rPr lang="en-US" sz="1300" dirty="0" err="1" smtClean="0">
                <a:latin typeface="Futura Std Book"/>
                <a:cs typeface="Futura Std Book"/>
              </a:rPr>
              <a:t>nusquam</a:t>
            </a:r>
            <a:r>
              <a:rPr lang="en-US" sz="1300" dirty="0" smtClean="0">
                <a:latin typeface="Futura Std Book"/>
                <a:cs typeface="Futura Std Book"/>
              </a:rPr>
              <a:t> </a:t>
            </a:r>
            <a:r>
              <a:rPr lang="en-US" sz="1300" dirty="0" err="1" smtClean="0">
                <a:latin typeface="Futura Std Book"/>
                <a:cs typeface="Futura Std Book"/>
              </a:rPr>
              <a:t>pri</a:t>
            </a:r>
            <a:r>
              <a:rPr lang="en-US" sz="1300" dirty="0" smtClean="0">
                <a:latin typeface="Futura Std Book"/>
                <a:cs typeface="Futura Std Book"/>
              </a:rPr>
              <a:t>, </a:t>
            </a:r>
            <a:r>
              <a:rPr lang="en-US" sz="1300" dirty="0" err="1" smtClean="0">
                <a:latin typeface="Futura Std Book"/>
                <a:cs typeface="Futura Std Book"/>
              </a:rPr>
              <a:t>viris</a:t>
            </a:r>
            <a:r>
              <a:rPr lang="en-US" sz="1300" dirty="0" smtClean="0">
                <a:latin typeface="Futura Std Book"/>
                <a:cs typeface="Futura Std Book"/>
              </a:rPr>
              <a:t> animal </a:t>
            </a:r>
            <a:r>
              <a:rPr lang="en-US" sz="1300" dirty="0" err="1" smtClean="0">
                <a:latin typeface="Futura Std Book"/>
                <a:cs typeface="Futura Std Book"/>
              </a:rPr>
              <a:t>eum</a:t>
            </a:r>
            <a:r>
              <a:rPr lang="en-US" sz="1300" dirty="0" smtClean="0">
                <a:latin typeface="Futura Std Book"/>
                <a:cs typeface="Futura Std Book"/>
              </a:rPr>
              <a:t> ne.</a:t>
            </a:r>
          </a:p>
        </p:txBody>
      </p:sp>
    </p:spTree>
    <p:extLst>
      <p:ext uri="{BB962C8B-B14F-4D97-AF65-F5344CB8AC3E}">
        <p14:creationId xmlns:p14="http://schemas.microsoft.com/office/powerpoint/2010/main" val="2010067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PLECA 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4225" y="0"/>
            <a:ext cx="4549775" cy="5143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980065" y="1490412"/>
            <a:ext cx="212919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00" dirty="0" smtClean="0">
                <a:solidFill>
                  <a:schemeClr val="bg1"/>
                </a:solidFill>
                <a:latin typeface="Futura Std Bold"/>
                <a:cs typeface="Futura Std Bold"/>
              </a:rPr>
              <a:t>T</a:t>
            </a:r>
            <a:r>
              <a:rPr lang="en-US" sz="1900" dirty="0" smtClean="0">
                <a:solidFill>
                  <a:schemeClr val="bg1"/>
                </a:solidFill>
                <a:latin typeface="Futura Std Bold"/>
                <a:cs typeface="Futura Std Bold"/>
              </a:rPr>
              <a:t>Í</a:t>
            </a:r>
            <a:r>
              <a:rPr lang="en-US" sz="1900" dirty="0" smtClean="0">
                <a:solidFill>
                  <a:schemeClr val="bg1"/>
                </a:solidFill>
                <a:latin typeface="Futura Std Bold"/>
                <a:cs typeface="Futura Std Bold"/>
              </a:rPr>
              <a:t>TULO</a:t>
            </a:r>
            <a:endParaRPr lang="en-US" sz="1900" dirty="0">
              <a:solidFill>
                <a:schemeClr val="bg1"/>
              </a:solidFill>
              <a:latin typeface="Futura Std Bold"/>
              <a:cs typeface="Futura Std Bol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954665" y="1830683"/>
            <a:ext cx="212919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solidFill>
                  <a:schemeClr val="bg1"/>
                </a:solidFill>
                <a:latin typeface="Futura Std Light"/>
                <a:cs typeface="Futura Std Light"/>
              </a:rPr>
              <a:t>SUBT</a:t>
            </a:r>
            <a:r>
              <a:rPr lang="en-US" sz="900" dirty="0" smtClean="0">
                <a:solidFill>
                  <a:schemeClr val="bg1"/>
                </a:solidFill>
                <a:latin typeface="Futura Std Light"/>
                <a:cs typeface="Futura Std Light"/>
              </a:rPr>
              <a:t>Í</a:t>
            </a:r>
            <a:r>
              <a:rPr lang="en-US" sz="900" dirty="0" smtClean="0">
                <a:solidFill>
                  <a:schemeClr val="bg1"/>
                </a:solidFill>
                <a:latin typeface="Futura Std Light"/>
                <a:cs typeface="Futura Std Light"/>
              </a:rPr>
              <a:t>TULO</a:t>
            </a:r>
            <a:endParaRPr lang="en-US" sz="900" dirty="0">
              <a:solidFill>
                <a:schemeClr val="bg1"/>
              </a:solidFill>
              <a:latin typeface="Futura Std Light"/>
              <a:cs typeface="Futura Std Ligh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73714" y="2235200"/>
            <a:ext cx="3635998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300" dirty="0" err="1" smtClean="0">
                <a:solidFill>
                  <a:schemeClr val="bg1"/>
                </a:solidFill>
                <a:latin typeface="Futura Std Book"/>
                <a:cs typeface="Futura Std Book"/>
              </a:rPr>
              <a:t>Lorem</a:t>
            </a:r>
            <a:r>
              <a:rPr lang="en-US" sz="1300" dirty="0" smtClean="0">
                <a:solidFill>
                  <a:schemeClr val="bg1"/>
                </a:solidFill>
                <a:latin typeface="Futura Std Book"/>
                <a:cs typeface="Futura Std Book"/>
              </a:rPr>
              <a:t> </a:t>
            </a:r>
            <a:r>
              <a:rPr lang="en-US" sz="1300" dirty="0" err="1" smtClean="0">
                <a:solidFill>
                  <a:schemeClr val="bg1"/>
                </a:solidFill>
                <a:latin typeface="Futura Std Book"/>
                <a:cs typeface="Futura Std Book"/>
              </a:rPr>
              <a:t>ipsum</a:t>
            </a:r>
            <a:r>
              <a:rPr lang="en-US" sz="1300" dirty="0" smtClean="0">
                <a:solidFill>
                  <a:schemeClr val="bg1"/>
                </a:solidFill>
                <a:latin typeface="Futura Std Book"/>
                <a:cs typeface="Futura Std Book"/>
              </a:rPr>
              <a:t> dolor sit </a:t>
            </a:r>
            <a:r>
              <a:rPr lang="en-US" sz="1300" dirty="0" err="1" smtClean="0">
                <a:solidFill>
                  <a:schemeClr val="bg1"/>
                </a:solidFill>
                <a:latin typeface="Futura Std Book"/>
                <a:cs typeface="Futura Std Book"/>
              </a:rPr>
              <a:t>amet</a:t>
            </a:r>
            <a:r>
              <a:rPr lang="en-US" sz="1300" dirty="0" smtClean="0">
                <a:solidFill>
                  <a:schemeClr val="bg1"/>
                </a:solidFill>
                <a:latin typeface="Futura Std Book"/>
                <a:cs typeface="Futura Std Book"/>
              </a:rPr>
              <a:t>, </a:t>
            </a:r>
            <a:r>
              <a:rPr lang="en-US" sz="1300" dirty="0" err="1" smtClean="0">
                <a:solidFill>
                  <a:schemeClr val="bg1"/>
                </a:solidFill>
                <a:latin typeface="Futura Std Book"/>
                <a:cs typeface="Futura Std Book"/>
              </a:rPr>
              <a:t>bonorum</a:t>
            </a:r>
            <a:r>
              <a:rPr lang="en-US" sz="1300" dirty="0" smtClean="0">
                <a:solidFill>
                  <a:schemeClr val="bg1"/>
                </a:solidFill>
                <a:latin typeface="Futura Std Book"/>
                <a:cs typeface="Futura Std Book"/>
              </a:rPr>
              <a:t> </a:t>
            </a:r>
            <a:r>
              <a:rPr lang="en-US" sz="1300" dirty="0" err="1" smtClean="0">
                <a:solidFill>
                  <a:schemeClr val="bg1"/>
                </a:solidFill>
                <a:latin typeface="Futura Std Book"/>
                <a:cs typeface="Futura Std Book"/>
              </a:rPr>
              <a:t>meliore</a:t>
            </a:r>
            <a:r>
              <a:rPr lang="en-US" sz="1300" dirty="0" smtClean="0">
                <a:solidFill>
                  <a:schemeClr val="bg1"/>
                </a:solidFill>
                <a:latin typeface="Futura Std Book"/>
                <a:cs typeface="Futura Std Book"/>
              </a:rPr>
              <a:t> per in, no </a:t>
            </a:r>
            <a:r>
              <a:rPr lang="en-US" sz="1300" dirty="0" err="1" smtClean="0">
                <a:solidFill>
                  <a:schemeClr val="bg1"/>
                </a:solidFill>
                <a:latin typeface="Futura Std Book"/>
                <a:cs typeface="Futura Std Book"/>
              </a:rPr>
              <a:t>ius</a:t>
            </a:r>
            <a:r>
              <a:rPr lang="en-US" sz="1300" dirty="0" smtClean="0">
                <a:solidFill>
                  <a:schemeClr val="bg1"/>
                </a:solidFill>
                <a:latin typeface="Futura Std Book"/>
                <a:cs typeface="Futura Std Book"/>
              </a:rPr>
              <a:t> dicta </a:t>
            </a:r>
            <a:r>
              <a:rPr lang="en-US" sz="1300" dirty="0" err="1" smtClean="0">
                <a:solidFill>
                  <a:schemeClr val="bg1"/>
                </a:solidFill>
                <a:latin typeface="Futura Std Book"/>
                <a:cs typeface="Futura Std Book"/>
              </a:rPr>
              <a:t>vocent</a:t>
            </a:r>
            <a:r>
              <a:rPr lang="en-US" sz="1300" dirty="0" smtClean="0">
                <a:solidFill>
                  <a:schemeClr val="bg1"/>
                </a:solidFill>
                <a:latin typeface="Futura Std Book"/>
                <a:cs typeface="Futura Std Book"/>
              </a:rPr>
              <a:t> </a:t>
            </a:r>
            <a:r>
              <a:rPr lang="en-US" sz="1300" dirty="0" err="1" smtClean="0">
                <a:solidFill>
                  <a:schemeClr val="bg1"/>
                </a:solidFill>
                <a:latin typeface="Futura Std Book"/>
                <a:cs typeface="Futura Std Book"/>
              </a:rPr>
              <a:t>utamur</a:t>
            </a:r>
            <a:r>
              <a:rPr lang="en-US" sz="1300" dirty="0" smtClean="0">
                <a:solidFill>
                  <a:schemeClr val="bg1"/>
                </a:solidFill>
                <a:latin typeface="Futura Std Book"/>
                <a:cs typeface="Futura Std Book"/>
              </a:rPr>
              <a:t>. Ad doming </a:t>
            </a:r>
            <a:r>
              <a:rPr lang="en-US" sz="1300" dirty="0" err="1" smtClean="0">
                <a:solidFill>
                  <a:schemeClr val="bg1"/>
                </a:solidFill>
                <a:latin typeface="Futura Std Book"/>
                <a:cs typeface="Futura Std Book"/>
              </a:rPr>
              <a:t>meliore</a:t>
            </a:r>
            <a:r>
              <a:rPr lang="en-US" sz="1300" dirty="0" smtClean="0">
                <a:solidFill>
                  <a:schemeClr val="bg1"/>
                </a:solidFill>
                <a:latin typeface="Futura Std Book"/>
                <a:cs typeface="Futura Std Book"/>
              </a:rPr>
              <a:t> </a:t>
            </a:r>
            <a:r>
              <a:rPr lang="en-US" sz="1300" dirty="0" err="1" smtClean="0">
                <a:solidFill>
                  <a:schemeClr val="bg1"/>
                </a:solidFill>
                <a:latin typeface="Futura Std Book"/>
                <a:cs typeface="Futura Std Book"/>
              </a:rPr>
              <a:t>nusquam</a:t>
            </a:r>
            <a:r>
              <a:rPr lang="en-US" sz="1300" dirty="0" smtClean="0">
                <a:solidFill>
                  <a:schemeClr val="bg1"/>
                </a:solidFill>
                <a:latin typeface="Futura Std Book"/>
                <a:cs typeface="Futura Std Book"/>
              </a:rPr>
              <a:t> </a:t>
            </a:r>
            <a:r>
              <a:rPr lang="en-US" sz="1300" dirty="0" err="1" smtClean="0">
                <a:solidFill>
                  <a:schemeClr val="bg1"/>
                </a:solidFill>
                <a:latin typeface="Futura Std Book"/>
                <a:cs typeface="Futura Std Book"/>
              </a:rPr>
              <a:t>pri</a:t>
            </a:r>
            <a:r>
              <a:rPr lang="en-US" sz="1300" dirty="0" smtClean="0">
                <a:solidFill>
                  <a:schemeClr val="bg1"/>
                </a:solidFill>
                <a:latin typeface="Futura Std Book"/>
                <a:cs typeface="Futura Std Book"/>
              </a:rPr>
              <a:t>, </a:t>
            </a:r>
            <a:r>
              <a:rPr lang="en-US" sz="1300" dirty="0" err="1" smtClean="0">
                <a:solidFill>
                  <a:schemeClr val="bg1"/>
                </a:solidFill>
                <a:latin typeface="Futura Std Book"/>
                <a:cs typeface="Futura Std Book"/>
              </a:rPr>
              <a:t>viris</a:t>
            </a:r>
            <a:r>
              <a:rPr lang="en-US" sz="1300" dirty="0" smtClean="0">
                <a:solidFill>
                  <a:schemeClr val="bg1"/>
                </a:solidFill>
                <a:latin typeface="Futura Std Book"/>
                <a:cs typeface="Futura Std Book"/>
              </a:rPr>
              <a:t> animal </a:t>
            </a:r>
            <a:r>
              <a:rPr lang="en-US" sz="1300" dirty="0" err="1" smtClean="0">
                <a:solidFill>
                  <a:schemeClr val="bg1"/>
                </a:solidFill>
                <a:latin typeface="Futura Std Book"/>
                <a:cs typeface="Futura Std Book"/>
              </a:rPr>
              <a:t>eum</a:t>
            </a:r>
            <a:r>
              <a:rPr lang="en-US" sz="1300" dirty="0" smtClean="0">
                <a:solidFill>
                  <a:schemeClr val="bg1"/>
                </a:solidFill>
                <a:latin typeface="Futura Std Book"/>
                <a:cs typeface="Futura Std Book"/>
              </a:rPr>
              <a:t> ne.</a:t>
            </a:r>
          </a:p>
        </p:txBody>
      </p:sp>
    </p:spTree>
    <p:extLst>
      <p:ext uri="{BB962C8B-B14F-4D97-AF65-F5344CB8AC3E}">
        <p14:creationId xmlns:p14="http://schemas.microsoft.com/office/powerpoint/2010/main" val="334723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OGO 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6918" y="4530107"/>
            <a:ext cx="317500" cy="4665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78134" y="437002"/>
            <a:ext cx="279846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latin typeface="Futura Std Bold"/>
                <a:cs typeface="Futura Std Bold"/>
              </a:rPr>
              <a:t>T</a:t>
            </a:r>
            <a:r>
              <a:rPr lang="en-US" sz="2100" dirty="0" smtClean="0">
                <a:latin typeface="Futura Std Bold"/>
                <a:cs typeface="Futura Std Bold"/>
              </a:rPr>
              <a:t>Í</a:t>
            </a:r>
            <a:r>
              <a:rPr lang="en-US" sz="2100" dirty="0" smtClean="0">
                <a:latin typeface="Futura Std Bold"/>
                <a:cs typeface="Futura Std Bold"/>
              </a:rPr>
              <a:t>TULO</a:t>
            </a:r>
            <a:endParaRPr lang="en-US" sz="2100" dirty="0">
              <a:latin typeface="Futura Std Bold"/>
              <a:cs typeface="Futura Std Bol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2733" y="2061128"/>
            <a:ext cx="21291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Futura Std Light"/>
                <a:cs typeface="Futura Std Light"/>
              </a:rPr>
              <a:t>SUBT</a:t>
            </a:r>
            <a:r>
              <a:rPr lang="en-US" sz="1600" dirty="0" smtClean="0">
                <a:latin typeface="Futura Std Light"/>
                <a:cs typeface="Futura Std Light"/>
              </a:rPr>
              <a:t>Í</a:t>
            </a:r>
            <a:r>
              <a:rPr lang="en-US" sz="1600" dirty="0" smtClean="0">
                <a:latin typeface="Futura Std Light"/>
                <a:cs typeface="Futura Std Light"/>
              </a:rPr>
              <a:t>TULO</a:t>
            </a:r>
            <a:endParaRPr lang="en-US" sz="1600" dirty="0">
              <a:latin typeface="Futura Std Light"/>
              <a:cs typeface="Futura Std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78134" y="2573798"/>
            <a:ext cx="37852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 err="1" smtClean="0">
                <a:latin typeface="Futura Std Book"/>
                <a:cs typeface="Futura Std Book"/>
              </a:rPr>
              <a:t>Lorem</a:t>
            </a:r>
            <a:r>
              <a:rPr lang="en-US" sz="1400" dirty="0" smtClean="0">
                <a:latin typeface="Futura Std Book"/>
                <a:cs typeface="Futura Std Book"/>
              </a:rPr>
              <a:t> </a:t>
            </a:r>
            <a:r>
              <a:rPr lang="en-US" sz="1400" dirty="0" err="1" smtClean="0">
                <a:latin typeface="Futura Std Book"/>
                <a:cs typeface="Futura Std Book"/>
              </a:rPr>
              <a:t>ipsum</a:t>
            </a:r>
            <a:r>
              <a:rPr lang="en-US" sz="1400" dirty="0" smtClean="0">
                <a:latin typeface="Futura Std Book"/>
                <a:cs typeface="Futura Std Book"/>
              </a:rPr>
              <a:t> dolor sit </a:t>
            </a:r>
            <a:r>
              <a:rPr lang="en-US" sz="1400" dirty="0" err="1" smtClean="0">
                <a:latin typeface="Futura Std Book"/>
                <a:cs typeface="Futura Std Book"/>
              </a:rPr>
              <a:t>amet</a:t>
            </a:r>
            <a:r>
              <a:rPr lang="en-US" sz="1400" dirty="0" smtClean="0">
                <a:latin typeface="Futura Std Book"/>
                <a:cs typeface="Futura Std Book"/>
              </a:rPr>
              <a:t>, </a:t>
            </a:r>
            <a:r>
              <a:rPr lang="en-US" sz="1400" dirty="0" err="1" smtClean="0">
                <a:latin typeface="Futura Std Book"/>
                <a:cs typeface="Futura Std Book"/>
              </a:rPr>
              <a:t>bonorum</a:t>
            </a:r>
            <a:r>
              <a:rPr lang="en-US" sz="1400" dirty="0" smtClean="0">
                <a:latin typeface="Futura Std Book"/>
                <a:cs typeface="Futura Std Book"/>
              </a:rPr>
              <a:t> </a:t>
            </a:r>
            <a:r>
              <a:rPr lang="en-US" sz="1400" dirty="0" err="1" smtClean="0">
                <a:latin typeface="Futura Std Book"/>
                <a:cs typeface="Futura Std Book"/>
              </a:rPr>
              <a:t>meliore</a:t>
            </a:r>
            <a:r>
              <a:rPr lang="en-US" sz="1400" dirty="0" smtClean="0">
                <a:latin typeface="Futura Std Book"/>
                <a:cs typeface="Futura Std Book"/>
              </a:rPr>
              <a:t> per in, no </a:t>
            </a:r>
            <a:r>
              <a:rPr lang="en-US" sz="1400" dirty="0" err="1" smtClean="0">
                <a:latin typeface="Futura Std Book"/>
                <a:cs typeface="Futura Std Book"/>
              </a:rPr>
              <a:t>ius</a:t>
            </a:r>
            <a:r>
              <a:rPr lang="en-US" sz="1400" dirty="0" smtClean="0">
                <a:latin typeface="Futura Std Book"/>
                <a:cs typeface="Futura Std Book"/>
              </a:rPr>
              <a:t> dicta </a:t>
            </a:r>
            <a:r>
              <a:rPr lang="en-US" sz="1400" dirty="0" err="1" smtClean="0">
                <a:latin typeface="Futura Std Book"/>
                <a:cs typeface="Futura Std Book"/>
              </a:rPr>
              <a:t>vocent</a:t>
            </a:r>
            <a:r>
              <a:rPr lang="en-US" sz="1400" dirty="0" smtClean="0">
                <a:latin typeface="Futura Std Book"/>
                <a:cs typeface="Futura Std Book"/>
              </a:rPr>
              <a:t> </a:t>
            </a:r>
            <a:r>
              <a:rPr lang="en-US" sz="1400" dirty="0" err="1" smtClean="0">
                <a:latin typeface="Futura Std Book"/>
                <a:cs typeface="Futura Std Book"/>
              </a:rPr>
              <a:t>utamur.Ad</a:t>
            </a:r>
            <a:r>
              <a:rPr lang="en-US" sz="1400" dirty="0" smtClean="0">
                <a:latin typeface="Futura Std Book"/>
                <a:cs typeface="Futura Std Book"/>
              </a:rPr>
              <a:t> doming </a:t>
            </a:r>
            <a:r>
              <a:rPr lang="en-US" sz="1400" dirty="0" err="1" smtClean="0">
                <a:latin typeface="Futura Std Book"/>
                <a:cs typeface="Futura Std Book"/>
              </a:rPr>
              <a:t>meliore</a:t>
            </a:r>
            <a:r>
              <a:rPr lang="en-US" sz="1400" dirty="0" smtClean="0">
                <a:latin typeface="Futura Std Book"/>
                <a:cs typeface="Futura Std Book"/>
              </a:rPr>
              <a:t> </a:t>
            </a:r>
            <a:r>
              <a:rPr lang="en-US" sz="1400" dirty="0" err="1" smtClean="0">
                <a:latin typeface="Futura Std Book"/>
                <a:cs typeface="Futura Std Book"/>
              </a:rPr>
              <a:t>nusquam</a:t>
            </a:r>
            <a:r>
              <a:rPr lang="en-US" sz="1400" dirty="0" smtClean="0">
                <a:latin typeface="Futura Std Book"/>
                <a:cs typeface="Futura Std Book"/>
              </a:rPr>
              <a:t> </a:t>
            </a:r>
            <a:r>
              <a:rPr lang="en-US" sz="1400" dirty="0" err="1" smtClean="0">
                <a:latin typeface="Futura Std Book"/>
                <a:cs typeface="Futura Std Book"/>
              </a:rPr>
              <a:t>pri</a:t>
            </a:r>
            <a:r>
              <a:rPr lang="en-US" sz="1400" dirty="0" smtClean="0">
                <a:latin typeface="Futura Std Book"/>
                <a:cs typeface="Futura Std Book"/>
              </a:rPr>
              <a:t>, </a:t>
            </a:r>
            <a:r>
              <a:rPr lang="en-US" sz="1400" dirty="0" err="1" smtClean="0">
                <a:latin typeface="Futura Std Book"/>
                <a:cs typeface="Futura Std Book"/>
              </a:rPr>
              <a:t>viris</a:t>
            </a:r>
            <a:r>
              <a:rPr lang="en-US" sz="1400" dirty="0" smtClean="0">
                <a:latin typeface="Futura Std Book"/>
                <a:cs typeface="Futura Std Book"/>
              </a:rPr>
              <a:t> animal </a:t>
            </a:r>
            <a:r>
              <a:rPr lang="en-US" sz="1400" dirty="0" err="1" smtClean="0">
                <a:latin typeface="Futura Std Book"/>
                <a:cs typeface="Futura Std Book"/>
              </a:rPr>
              <a:t>eum</a:t>
            </a:r>
            <a:r>
              <a:rPr lang="en-US" sz="1400" dirty="0" smtClean="0">
                <a:latin typeface="Futura Std Book"/>
                <a:cs typeface="Futura Std Book"/>
              </a:rPr>
              <a:t> ne.</a:t>
            </a:r>
          </a:p>
        </p:txBody>
      </p:sp>
      <p:pic>
        <p:nvPicPr>
          <p:cNvPr id="10" name="Imagen 9" descr="LINEA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64" y="2440447"/>
            <a:ext cx="3600000" cy="12500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4682068" y="1251498"/>
            <a:ext cx="4176000" cy="320399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smtClean="0"/>
              <a:t>    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702074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134</Words>
  <Application>Microsoft Macintosh PowerPoint</Application>
  <PresentationFormat>Presentación en pantalla (16:9)</PresentationFormat>
  <Paragraphs>16</Paragraphs>
  <Slides>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7" baseType="lpstr"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Héctor Alonso Rodríguez Naranjo</dc:creator>
  <cp:lastModifiedBy>Aldo Rodriguez</cp:lastModifiedBy>
  <cp:revision>8</cp:revision>
  <dcterms:created xsi:type="dcterms:W3CDTF">2015-04-12T01:34:18Z</dcterms:created>
  <dcterms:modified xsi:type="dcterms:W3CDTF">2015-04-15T15:18:14Z</dcterms:modified>
</cp:coreProperties>
</file>

<file path=docProps/thumbnail.jpeg>
</file>